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495" autoAdjust="0"/>
  </p:normalViewPr>
  <p:slideViewPr>
    <p:cSldViewPr snapToGrid="0" snapToObjects="1" showGuides="1">
      <p:cViewPr varScale="1">
        <p:scale>
          <a:sx n="116" d="100"/>
          <a:sy n="116" d="100"/>
        </p:scale>
        <p:origin x="976" y="176"/>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11/2/22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11/2/22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hyperlink" Target="http://www.freenove.com/tutorial.html" TargetMode="External"/><Relationship Id="rId7" Type="http://schemas.openxmlformats.org/officeDocument/2006/relationships/image" Target="../media/image52.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1.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8" y="1149179"/>
            <a:ext cx="7539617" cy="5478350"/>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6469215"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Courier New" panose="02070309020205020404" pitchFamily="49" charset="0"/>
                <a:cs typeface="Courier New" panose="02070309020205020404" pitchFamily="49" charset="0"/>
              </a:rPr>
              <a:t>// HC12 Connections</a:t>
            </a:r>
          </a:p>
          <a:p>
            <a:pPr algn="l">
              <a:spcBef>
                <a:spcPts val="0"/>
              </a:spcBef>
            </a:pPr>
            <a:r>
              <a:rPr lang="en-US" sz="1600" dirty="0">
                <a:latin typeface="Courier New" panose="02070309020205020404" pitchFamily="49" charset="0"/>
                <a:cs typeface="Courier New" panose="02070309020205020404" pitchFamily="49" charset="0"/>
              </a:rPr>
              <a:t>//    HC12  FDMI1232  RP</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(pin 10)</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(pin 8)</a:t>
            </a:r>
          </a:p>
          <a:p>
            <a:pPr algn="l">
              <a:spcBef>
                <a:spcPts val="0"/>
              </a:spcBef>
            </a:pPr>
            <a:r>
              <a:rPr lang="en-US" sz="1600" dirty="0">
                <a:latin typeface="Courier New" panose="02070309020205020404" pitchFamily="49" charset="0"/>
                <a:cs typeface="Courier New" panose="02070309020205020404" pitchFamily="49" charset="0"/>
              </a:rPr>
              <a:t>//    set   NC        set (pin 7)</a:t>
            </a:r>
          </a:p>
          <a:p>
            <a:pPr algn="l">
              <a:spcBef>
                <a:spcPts val="0"/>
              </a:spcBef>
            </a:pPr>
            <a:endParaRPr lang="en-US" sz="11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a:endCxn id="59" idx="0"/>
          </p:cNvCxnSpPr>
          <p:nvPr/>
        </p:nvCxnSpPr>
        <p:spPr>
          <a:xfrm flipV="1">
            <a:off x="8561664" y="2247630"/>
            <a:ext cx="1312465" cy="11385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12099</TotalTime>
  <Words>32209</Words>
  <Application>Microsoft Macintosh PowerPoint</Application>
  <PresentationFormat>Widescreen</PresentationFormat>
  <Paragraphs>4640</Paragraphs>
  <Slides>225</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225</vt:i4>
      </vt:variant>
    </vt:vector>
  </HeadingPairs>
  <TitlesOfParts>
    <vt:vector size="237"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1809</cp:revision>
  <cp:lastPrinted>2020-04-22T22:26:19Z</cp:lastPrinted>
  <dcterms:created xsi:type="dcterms:W3CDTF">2017-02-22T19:21:19Z</dcterms:created>
  <dcterms:modified xsi:type="dcterms:W3CDTF">2022-11-02T20:20:58Z</dcterms:modified>
  <cp:category/>
</cp:coreProperties>
</file>